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"/>
  </p:notes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37"/>
    <p:restoredTop sz="96512"/>
  </p:normalViewPr>
  <p:slideViewPr>
    <p:cSldViewPr snapToGrid="0" snapToObjects="1">
      <p:cViewPr varScale="1">
        <p:scale>
          <a:sx n="96" d="100"/>
          <a:sy n="96" d="100"/>
        </p:scale>
        <p:origin x="200" y="10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109B3B-1398-2047-BE0F-04EDFC7AE12D}" type="datetimeFigureOut">
              <a:rPr lang="en-US" smtClean="0"/>
              <a:t>7/2/22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B8DEC9-5222-1C47-A277-F74F907B49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6045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49EA10-55F2-4C96-7FB0-0232FF4E6B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0D6C3E7-23A7-E268-392D-D6C5DA2089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701D66-DE8C-11FE-5C28-DF32AD6E84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B0D72-AC07-6440-9E45-EE9215F79D06}" type="datetimeFigureOut">
              <a:rPr lang="en-US" smtClean="0"/>
              <a:t>7/2/22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E7A9E7-BA79-AEA4-5D57-79792140BB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E1B0BF-BED1-3EB8-2F74-3AB1A5E17E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6E670-1CDC-3646-AE3F-B0739149B2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9652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194C22-AC5C-1B4C-3DE2-863FD8E668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AD7134E-8459-F724-2212-AF21E3D925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5DB307-8CEA-EB94-4596-12BEB4B91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B0D72-AC07-6440-9E45-EE9215F79D06}" type="datetimeFigureOut">
              <a:rPr lang="en-US" smtClean="0"/>
              <a:t>7/2/22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3513B3-116A-8B91-74CC-53D3E1D4D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FDBCD0-6B3C-359E-E7F2-5F8C4012A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6E670-1CDC-3646-AE3F-B0739149B2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0317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564F32C-4B97-61CB-B7C5-BC34BD74F4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9D4C5EB-5A5F-394B-CD2E-5302000DBD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AB095C-E1F0-C01C-2497-A9B6BC11E0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B0D72-AC07-6440-9E45-EE9215F79D06}" type="datetimeFigureOut">
              <a:rPr lang="en-US" smtClean="0"/>
              <a:t>7/2/22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6FBBC8-8B13-A7CE-62A9-4C897BC4CB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CCBB53-05B2-D84C-35D7-D18491600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6E670-1CDC-3646-AE3F-B0739149B2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2231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CE85C7-556B-7389-2AD0-7CD92A5B8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F8DDCF-E10E-2508-F044-08DC5825F5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B39BAA-E5F1-AA43-B873-AE743EBFC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B0D72-AC07-6440-9E45-EE9215F79D06}" type="datetimeFigureOut">
              <a:rPr lang="en-US" smtClean="0"/>
              <a:t>7/2/22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5E4E40-7CD7-BAB5-F6AC-27AF222715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A85144-FC48-0A8D-0F42-50DC6B80FD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6E670-1CDC-3646-AE3F-B0739149B2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8442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57E73C-8125-B94C-2219-7AE3ECE53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AF890C-A860-46C4-45BB-11669F0706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F1E986-27A5-64E7-1E01-E125CB6D1C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B0D72-AC07-6440-9E45-EE9215F79D06}" type="datetimeFigureOut">
              <a:rPr lang="en-US" smtClean="0"/>
              <a:t>7/2/22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3EC962-E391-9ADB-C011-9A100627E6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8AF4C5-30CB-9D65-DD99-2C903A9186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6E670-1CDC-3646-AE3F-B0739149B2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2261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BC2FD-F579-31CE-A611-DD18C17B9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B75104-F969-6F32-AD01-015A83BFF4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378F72-C6B6-0C92-26CF-C5EC2F7F77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DCC30E-BE22-1819-8AB4-6E65300942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B0D72-AC07-6440-9E45-EE9215F79D06}" type="datetimeFigureOut">
              <a:rPr lang="en-US" smtClean="0"/>
              <a:t>7/2/22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932D61-4B54-0D66-5E55-5DFB5F0A23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E101F5-1752-25F5-815A-B48DB386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6E670-1CDC-3646-AE3F-B0739149B2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671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B34495-4FF6-1475-D44A-B2F3AE4BAC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241CA3-24B9-1903-9DA6-335EA7D152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831906-8B78-4D3B-BA13-8BE1F484E0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A192B5-0003-00D1-D648-64EEE6A743E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74487F5-0360-655D-5FF9-105E8B55783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121828B-CFA9-59FE-34F1-723D6E2E43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B0D72-AC07-6440-9E45-EE9215F79D06}" type="datetimeFigureOut">
              <a:rPr lang="en-US" smtClean="0"/>
              <a:t>7/2/22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CC0C885-B4AE-072E-837D-E2020033BE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058383F-2AEE-A139-79EE-16998462BB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6E670-1CDC-3646-AE3F-B0739149B2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7035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311B81-3209-AE9B-4E75-47E2BBA040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063A3D3-B4DF-3518-A971-DF7D45BCEA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B0D72-AC07-6440-9E45-EE9215F79D06}" type="datetimeFigureOut">
              <a:rPr lang="en-US" smtClean="0"/>
              <a:t>7/2/22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5ECDD6-E068-4B81-8CE8-DD2FC52B17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6C1C4D-E9B0-FC36-2571-78A12A422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6E670-1CDC-3646-AE3F-B0739149B2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4038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C210E90-C30E-59FB-C225-6266D3BC0F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B0D72-AC07-6440-9E45-EE9215F79D06}" type="datetimeFigureOut">
              <a:rPr lang="en-US" smtClean="0"/>
              <a:t>7/2/22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FF15E1-D0F0-BE84-ABD8-3F78BD660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0A1621-9AA6-943C-E6A1-3D5373D81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6E670-1CDC-3646-AE3F-B0739149B2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6163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5256A-BEDE-10F6-6FB2-97FA8E3A9B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7F4D19-6512-80EA-6F0F-44FF9FE1C3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444678-EB6B-A3A3-BE30-4DA09B05D1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5AE7A0-58C1-A123-72D8-DE1EBADCE7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B0D72-AC07-6440-9E45-EE9215F79D06}" type="datetimeFigureOut">
              <a:rPr lang="en-US" smtClean="0"/>
              <a:t>7/2/22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F3263C-E8DC-0287-1FFE-A50F7028B6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AE2852-ED02-8662-0EA4-158157BBC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6E670-1CDC-3646-AE3F-B0739149B2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1123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CE6F9D-C20E-BD80-8048-07CAACC2A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2C89655-53BB-7B8E-376E-08122D0FE4F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F8C78B-24E6-4F5D-7567-C44BA680A0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9EEE07-CA33-6F79-F4DA-8861AD20BB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B0D72-AC07-6440-9E45-EE9215F79D06}" type="datetimeFigureOut">
              <a:rPr lang="en-US" smtClean="0"/>
              <a:t>7/2/22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1BA526-6DC3-FBD7-A4E9-8F0FFAF9B3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5FFCAA-663F-00D4-76CA-62A862C82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66E670-1CDC-3646-AE3F-B0739149B2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3810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2C395D8-8A2C-B23F-5E25-79B6DA36D1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16F3E3-C59A-24D4-35B8-D16A516C00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F88721-08EE-B936-AD98-0B46EAC5C68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0B0D72-AC07-6440-9E45-EE9215F79D06}" type="datetimeFigureOut">
              <a:rPr lang="en-US" smtClean="0"/>
              <a:t>7/2/22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D98DE4-7D17-D3B1-ADED-2A42FB304F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8CE7CB-F677-1F41-4EED-E4DB18CBAE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66E670-1CDC-3646-AE3F-B0739149B2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5454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tiff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tiff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00F86CCD-B862-B220-519D-D625FF603471}"/>
              </a:ext>
            </a:extLst>
          </p:cNvPr>
          <p:cNvGrpSpPr>
            <a:grpSpLocks noChangeAspect="1"/>
          </p:cNvGrpSpPr>
          <p:nvPr/>
        </p:nvGrpSpPr>
        <p:grpSpPr>
          <a:xfrm>
            <a:off x="820828" y="-498456"/>
            <a:ext cx="5019825" cy="4164577"/>
            <a:chOff x="166703" y="1518559"/>
            <a:chExt cx="3423463" cy="2840196"/>
          </a:xfrm>
        </p:grpSpPr>
        <p:pic>
          <p:nvPicPr>
            <p:cNvPr id="6" name="Picture 5" descr="A close up of a piece of paper&#10;&#10;Description automatically generated">
              <a:extLst>
                <a:ext uri="{FF2B5EF4-FFF2-40B4-BE49-F238E27FC236}">
                  <a16:creationId xmlns:a16="http://schemas.microsoft.com/office/drawing/2014/main" id="{8A1AE490-E912-1F5A-C493-16E48BAD75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190" t="3800" r="8162"/>
            <a:stretch/>
          </p:blipFill>
          <p:spPr>
            <a:xfrm>
              <a:off x="166703" y="2509595"/>
              <a:ext cx="2041933" cy="927116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1424C38-47B0-2EB1-8EB8-7E4C0BE000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9829" y="1518559"/>
              <a:ext cx="2041933" cy="994448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58A6783-2F6C-A4AA-786B-70E9E1E5031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71126" y="2713636"/>
              <a:ext cx="1819040" cy="1645119"/>
            </a:xfrm>
            <a:prstGeom prst="rect">
              <a:avLst/>
            </a:prstGeom>
          </p:spPr>
        </p:pic>
      </p:grpSp>
      <p:pic>
        <p:nvPicPr>
          <p:cNvPr id="16" name="Picture 15" descr="A screenshot of a video game&#10;&#10;Description automatically generated">
            <a:extLst>
              <a:ext uri="{FF2B5EF4-FFF2-40B4-BE49-F238E27FC236}">
                <a16:creationId xmlns:a16="http://schemas.microsoft.com/office/drawing/2014/main" id="{412E2B1B-A31B-94FC-8FE4-559412414A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0908" y="3767283"/>
            <a:ext cx="2870580" cy="163280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0888C50-B7FC-5A36-A664-A2AC1037BF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95163" y="4046271"/>
            <a:ext cx="3245490" cy="87365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D8674119-C99E-33B6-65BE-B2C85E1081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7908" y="5007699"/>
            <a:ext cx="1123218" cy="596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CC577A6-F6A8-65AC-3E8F-69B358C2006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50876" y="230623"/>
            <a:ext cx="5029200" cy="610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856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0</Words>
  <Application>Microsoft Macintosh PowerPoint</Application>
  <PresentationFormat>Widescreen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Camille Pagniello</dc:creator>
  <cp:lastModifiedBy>Camille Pagniello</cp:lastModifiedBy>
  <cp:revision>1</cp:revision>
  <dcterms:created xsi:type="dcterms:W3CDTF">2022-07-03T03:26:34Z</dcterms:created>
  <dcterms:modified xsi:type="dcterms:W3CDTF">2022-07-03T03:40:41Z</dcterms:modified>
</cp:coreProperties>
</file>